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F1A6-5A9B-4324-B344-987B34D3E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901E4-63B5-44EB-A38F-01086A06A5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EF60-FDEC-4229-8949-127D46121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F269C-1FFF-4D2C-8CC1-D56E15CC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4C8DE-DF15-4684-8004-C074A2871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46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E05F9-F7B8-4F35-A50F-794BB4BB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F708C-0FC7-47DC-9EEA-B24AA2B9A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A2C30-3ABC-45E2-BC90-F20E0B4BA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BD4C6-FE83-45D8-9208-99DA66CAA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071FD-0291-46E2-86AD-C25758843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7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9F284B-21CD-42D5-AB6D-3B0E6D444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53FF6C-A628-4D4F-9771-F0F733C16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646CC-62B4-4E38-A9A4-FA826757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8462-0F5A-458F-8218-F02572F89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B1D4C-0323-446B-9F4E-3FDC26ED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6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D129-A91C-4C9A-8FC5-71B20CDD1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C15A3-C104-4DB4-A8EF-79AD6B814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1DC05-9949-432D-B8B6-2F81789F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1EB95-67B9-4A40-9059-E2E6CB7CC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63718-7148-43C8-A0C2-9F5CE50F0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1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1ACFD-84C0-4B3F-B6D0-E7E5D10C5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64D21-A4F2-4309-B30B-FB8EA94F5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FE570-9E6B-4A25-BD4B-00537596F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17EAC-F153-4A19-A7C9-D3796CC4E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74609-1A49-4FAF-9D23-C1BA1133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97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13D97-A935-4C92-AAAF-BCB81E13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7C6E3-EF2F-46C4-B62D-EEF6684E5C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26206-1DA9-42C8-BEDF-497BEACCF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8F0919-35B4-4187-9A37-0F32D7AC9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1EAC9-4391-42C7-8BAB-6FE1C9224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04A1B-0974-4124-BB78-E04D941C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23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03851-CB43-47C1-B69C-666CF8D63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2B3F5-9B6F-48AA-914A-2CFEF4915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B2E856-EB02-4C84-9BE0-DFA3D07B0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18451-6728-40D9-9DE3-2352B39B5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D22E59-FF1B-4681-B7A1-96A39983D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C23166-BC7D-4EAB-8389-4C7569BA5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479826-5E18-4A0E-8E15-043150929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0A890-13B3-417A-A256-6FD6C9757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35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5BFA-68D5-42EC-86F2-E46B4C6B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FD4780-ED61-4F07-BBBD-2F85351F0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0CE59-E296-4093-8E3B-FA950DFF4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5E39DF-2C7C-43EB-B8F2-272405B2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610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C783F-D7E1-49AA-8001-FD6A7C2CC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445233-9A13-4AF4-8573-AA261BA67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A2E9F-E846-4271-963E-B5144C357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604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EA015-49B1-461F-8373-64BF5A835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4598-31DF-4AB3-A2C8-204AAABE5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FF02EC-E75F-48D1-A838-E5FBC8395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E3433F-C411-405A-86FF-12BC94E2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CB198-4AB8-44B1-B979-F855C1BC7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D5DE3-0972-4E2D-99D1-838B0AA0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32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97C9-42E5-4C63-B8AF-BFE13A841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19352D-828A-40E2-90F6-E12E618717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E5FBBA-8ABC-47F1-BA3E-A5CF04EB7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6B4E08-174A-4F60-B533-C3B04124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2ECB2-814E-4B7E-816D-E3E926A64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34538-9487-4F1F-A952-C337C395C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08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54E0FE-9CE3-4AB0-B8B5-53530DF31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0953C-77DD-4B24-8B71-6EE4883DF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0449D3-45F9-4F20-84AD-865F14226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524C2-AB6E-4347-B67C-D997D665762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EFC2A-CF34-4E78-B755-BE0BC5BAE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A77A3-502D-449D-A21B-E55561985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38AD7-F104-4E1E-87D4-854667331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12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Sending Text Messages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27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BE16EA-97F3-4636-A100-B81CDF8FE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55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73FD87-A9EE-4E47-88A2-C4616947F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1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0AB418-9E61-4C92-8D6A-A72E5F2D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2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6D8FDB-DBEF-49F7-9D02-694A5593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87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C29BBC-F3F2-4365-978D-DCB6DA28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4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DCDB534-BF5E-4A7F-8DC2-29F81F38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9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8C1996-AAFD-4285-954A-91359C737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843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2FCC7F-80B0-4617-8C54-20576D72F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2489F4-0A56-4369-B814-0DE104A678C9}"/>
              </a:ext>
            </a:extLst>
          </p:cNvPr>
          <p:cNvSpPr txBox="1"/>
          <p:nvPr/>
        </p:nvSpPr>
        <p:spPr>
          <a:xfrm>
            <a:off x="3694671" y="3781167"/>
            <a:ext cx="213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For making voice call</a:t>
            </a:r>
          </a:p>
        </p:txBody>
      </p:sp>
    </p:spTree>
    <p:extLst>
      <p:ext uri="{BB962C8B-B14F-4D97-AF65-F5344CB8AC3E}">
        <p14:creationId xmlns:p14="http://schemas.microsoft.com/office/powerpoint/2010/main" val="1808737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D6E42E-BF0C-411F-A65E-A0EBD67D5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34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FC2B82-3C39-4760-BC4F-CF00E6AC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265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1C8DFF-EAC0-4603-B75F-8CFD671F7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82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C9D4F3-6440-4CA4-9BFD-2EB0A5B85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944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0B5A43-8CFC-4266-B605-EBBB00F5F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62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A1190F-2CD7-4182-AD21-F8E577925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47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B7311-3C68-4B5D-B6A1-6D24CF11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46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959666-755B-4630-8753-B44294F94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85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126D56-B236-49DC-8456-8E807DA6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634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661B35-B531-46B2-B610-5F0D8ACE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0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496096-D878-4A62-82DC-36F30B95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14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9E8DC2-999C-49D8-9985-9ABB84DC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83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BB4CE-9F40-4D3F-A33D-79BE32B52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</Words>
  <Application>Microsoft Office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28</cp:revision>
  <dcterms:created xsi:type="dcterms:W3CDTF">2019-02-09T17:00:39Z</dcterms:created>
  <dcterms:modified xsi:type="dcterms:W3CDTF">2019-02-09T19:01:56Z</dcterms:modified>
</cp:coreProperties>
</file>